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497" r:id="rId3"/>
    <p:sldId id="638" r:id="rId4"/>
    <p:sldId id="623" r:id="rId5"/>
    <p:sldId id="624" r:id="rId6"/>
    <p:sldId id="625" r:id="rId7"/>
    <p:sldId id="626" r:id="rId8"/>
    <p:sldId id="627" r:id="rId9"/>
    <p:sldId id="628" r:id="rId10"/>
    <p:sldId id="629" r:id="rId11"/>
    <p:sldId id="630" r:id="rId12"/>
    <p:sldId id="631" r:id="rId13"/>
    <p:sldId id="632" r:id="rId14"/>
    <p:sldId id="644" r:id="rId15"/>
    <p:sldId id="63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BB8"/>
    <a:srgbClr val="0326BD"/>
    <a:srgbClr val="4308B8"/>
    <a:srgbClr val="4EBE83"/>
    <a:srgbClr val="F09A1C"/>
    <a:srgbClr val="3F715D"/>
    <a:srgbClr val="9D62BE"/>
    <a:srgbClr val="21EB26"/>
    <a:srgbClr val="D426E6"/>
    <a:srgbClr val="D1F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94971" autoAdjust="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E7A15-192D-4608-A0BA-012AD4F2437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D003-1A7D-4483-853F-C5E1829B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8F43-AD8D-4830-A206-C8C1DE1E030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53-0201-4625-8098-53029D9B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2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2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Proof that r&lt;=min(</a:t>
            </a:r>
            <a:r>
              <a:rPr lang="en-US" dirty="0" err="1" smtClean="0"/>
              <a:t>d,n</a:t>
            </a:r>
            <a:r>
              <a:rPr lang="en-US" dirty="0" smtClean="0"/>
              <a:t>):</a:t>
            </a:r>
            <a:r>
              <a:rPr lang="en-US" baseline="0" dirty="0" smtClean="0"/>
              <a:t> </a:t>
            </a:r>
            <a:r>
              <a:rPr lang="en-US" dirty="0" smtClean="0"/>
              <a:t>r</a:t>
            </a:r>
            <a:r>
              <a:rPr lang="en-US" baseline="0" dirty="0" smtClean="0"/>
              <a:t> &lt;= d since all data points are in d dimensions. Similarly r &lt;= n since if n&lt;d then the dimension of the subspace containing the n data points (and the origin) is 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6C553-0201-4625-8098-53029D9B4C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9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1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81.png"/><Relationship Id="rId26" Type="http://schemas.openxmlformats.org/officeDocument/2006/relationships/image" Target="../media/image88.png"/><Relationship Id="rId3" Type="http://schemas.openxmlformats.org/officeDocument/2006/relationships/tags" Target="../tags/tag88.xml"/><Relationship Id="rId21" Type="http://schemas.openxmlformats.org/officeDocument/2006/relationships/image" Target="../media/image84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notesSlide" Target="../notesSlides/notesSlide3.xml"/><Relationship Id="rId25" Type="http://schemas.openxmlformats.org/officeDocument/2006/relationships/image" Target="../media/image87.png"/><Relationship Id="rId2" Type="http://schemas.openxmlformats.org/officeDocument/2006/relationships/tags" Target="../tags/tag8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83.png"/><Relationship Id="rId29" Type="http://schemas.openxmlformats.org/officeDocument/2006/relationships/image" Target="../media/image91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37.png"/><Relationship Id="rId32" Type="http://schemas.openxmlformats.org/officeDocument/2006/relationships/image" Target="../media/image94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86.png"/><Relationship Id="rId28" Type="http://schemas.openxmlformats.org/officeDocument/2006/relationships/image" Target="../media/image90.png"/><Relationship Id="rId10" Type="http://schemas.openxmlformats.org/officeDocument/2006/relationships/tags" Target="../tags/tag95.xml"/><Relationship Id="rId19" Type="http://schemas.openxmlformats.org/officeDocument/2006/relationships/image" Target="../media/image82.png"/><Relationship Id="rId31" Type="http://schemas.openxmlformats.org/officeDocument/2006/relationships/image" Target="../media/image93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85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26" Type="http://schemas.openxmlformats.org/officeDocument/2006/relationships/image" Target="../media/image101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image" Target="../media/image99.png"/><Relationship Id="rId32" Type="http://schemas.openxmlformats.org/officeDocument/2006/relationships/image" Target="../media/image91.png"/><Relationship Id="rId37" Type="http://schemas.openxmlformats.org/officeDocument/2006/relationships/image" Target="../media/image111.png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0.png"/><Relationship Id="rId10" Type="http://schemas.openxmlformats.org/officeDocument/2006/relationships/tags" Target="../tags/tag110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06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tags" Target="../tags/tag108.xml"/><Relationship Id="rId3" Type="http://schemas.openxmlformats.org/officeDocument/2006/relationships/tags" Target="../tags/tag10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26" Type="http://schemas.openxmlformats.org/officeDocument/2006/relationships/image" Target="../media/image115.png"/><Relationship Id="rId39" Type="http://schemas.openxmlformats.org/officeDocument/2006/relationships/image" Target="../media/image96.png"/><Relationship Id="rId21" Type="http://schemas.openxmlformats.org/officeDocument/2006/relationships/tags" Target="../tags/tag139.xml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29" Type="http://schemas.openxmlformats.org/officeDocument/2006/relationships/image" Target="../media/image118.png"/><Relationship Id="rId41" Type="http://schemas.openxmlformats.org/officeDocument/2006/relationships/image" Target="../media/image126.png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37" Type="http://schemas.openxmlformats.org/officeDocument/2006/relationships/image" Target="../media/image103.png"/><Relationship Id="rId40" Type="http://schemas.openxmlformats.org/officeDocument/2006/relationships/image" Target="../media/image97.png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36" Type="http://schemas.openxmlformats.org/officeDocument/2006/relationships/image" Target="../media/image101.png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31" Type="http://schemas.openxmlformats.org/officeDocument/2006/relationships/image" Target="../media/image120.png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24.png"/><Relationship Id="rId43" Type="http://schemas.openxmlformats.org/officeDocument/2006/relationships/image" Target="../media/image128.png"/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openxmlformats.org/officeDocument/2006/relationships/image" Target="../media/image114.png"/><Relationship Id="rId33" Type="http://schemas.openxmlformats.org/officeDocument/2006/relationships/image" Target="../media/image122.png"/><Relationship Id="rId38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52.xml"/><Relationship Id="rId18" Type="http://schemas.openxmlformats.org/officeDocument/2006/relationships/tags" Target="../tags/tag157.xml"/><Relationship Id="rId26" Type="http://schemas.openxmlformats.org/officeDocument/2006/relationships/tags" Target="../tags/tag165.xml"/><Relationship Id="rId39" Type="http://schemas.openxmlformats.org/officeDocument/2006/relationships/image" Target="../media/image138.png"/><Relationship Id="rId21" Type="http://schemas.openxmlformats.org/officeDocument/2006/relationships/tags" Target="../tags/tag160.xml"/><Relationship Id="rId34" Type="http://schemas.openxmlformats.org/officeDocument/2006/relationships/image" Target="../media/image133.png"/><Relationship Id="rId42" Type="http://schemas.openxmlformats.org/officeDocument/2006/relationships/image" Target="../media/image141.png"/><Relationship Id="rId47" Type="http://schemas.openxmlformats.org/officeDocument/2006/relationships/image" Target="../media/image146.png"/><Relationship Id="rId50" Type="http://schemas.openxmlformats.org/officeDocument/2006/relationships/image" Target="../media/image149.png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150.xml"/><Relationship Id="rId24" Type="http://schemas.openxmlformats.org/officeDocument/2006/relationships/tags" Target="../tags/tag163.xml"/><Relationship Id="rId32" Type="http://schemas.openxmlformats.org/officeDocument/2006/relationships/image" Target="../media/image131.png"/><Relationship Id="rId37" Type="http://schemas.openxmlformats.org/officeDocument/2006/relationships/image" Target="../media/image136.png"/><Relationship Id="rId40" Type="http://schemas.openxmlformats.org/officeDocument/2006/relationships/image" Target="../media/image139.png"/><Relationship Id="rId45" Type="http://schemas.openxmlformats.org/officeDocument/2006/relationships/image" Target="../media/image144.png"/><Relationship Id="rId53" Type="http://schemas.openxmlformats.org/officeDocument/2006/relationships/image" Target="../media/image152.png"/><Relationship Id="rId5" Type="http://schemas.openxmlformats.org/officeDocument/2006/relationships/tags" Target="../tags/tag144.xml"/><Relationship Id="rId10" Type="http://schemas.openxmlformats.org/officeDocument/2006/relationships/tags" Target="../tags/tag149.xml"/><Relationship Id="rId19" Type="http://schemas.openxmlformats.org/officeDocument/2006/relationships/tags" Target="../tags/tag158.xml"/><Relationship Id="rId31" Type="http://schemas.openxmlformats.org/officeDocument/2006/relationships/image" Target="../media/image130.png"/><Relationship Id="rId44" Type="http://schemas.openxmlformats.org/officeDocument/2006/relationships/image" Target="../media/image143.png"/><Relationship Id="rId52" Type="http://schemas.openxmlformats.org/officeDocument/2006/relationships/image" Target="../media/image151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tags" Target="../tags/tag161.xml"/><Relationship Id="rId27" Type="http://schemas.openxmlformats.org/officeDocument/2006/relationships/tags" Target="../tags/tag166.xml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43" Type="http://schemas.openxmlformats.org/officeDocument/2006/relationships/image" Target="../media/image142.png"/><Relationship Id="rId48" Type="http://schemas.openxmlformats.org/officeDocument/2006/relationships/image" Target="../media/image147.png"/><Relationship Id="rId8" Type="http://schemas.openxmlformats.org/officeDocument/2006/relationships/tags" Target="../tags/tag147.xml"/><Relationship Id="rId51" Type="http://schemas.openxmlformats.org/officeDocument/2006/relationships/image" Target="../media/image150.png"/><Relationship Id="rId3" Type="http://schemas.openxmlformats.org/officeDocument/2006/relationships/tags" Target="../tags/tag142.xml"/><Relationship Id="rId12" Type="http://schemas.openxmlformats.org/officeDocument/2006/relationships/tags" Target="../tags/tag151.xml"/><Relationship Id="rId17" Type="http://schemas.openxmlformats.org/officeDocument/2006/relationships/tags" Target="../tags/tag156.xml"/><Relationship Id="rId25" Type="http://schemas.openxmlformats.org/officeDocument/2006/relationships/tags" Target="../tags/tag164.xml"/><Relationship Id="rId33" Type="http://schemas.openxmlformats.org/officeDocument/2006/relationships/image" Target="../media/image132.png"/><Relationship Id="rId38" Type="http://schemas.openxmlformats.org/officeDocument/2006/relationships/image" Target="../media/image137.png"/><Relationship Id="rId46" Type="http://schemas.openxmlformats.org/officeDocument/2006/relationships/image" Target="../media/image145.png"/><Relationship Id="rId20" Type="http://schemas.openxmlformats.org/officeDocument/2006/relationships/tags" Target="../tags/tag159.xml"/><Relationship Id="rId41" Type="http://schemas.openxmlformats.org/officeDocument/2006/relationships/image" Target="../media/image140.png"/><Relationship Id="rId54" Type="http://schemas.openxmlformats.org/officeDocument/2006/relationships/image" Target="../media/image153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5" Type="http://schemas.openxmlformats.org/officeDocument/2006/relationships/tags" Target="../tags/tag154.xml"/><Relationship Id="rId23" Type="http://schemas.openxmlformats.org/officeDocument/2006/relationships/tags" Target="../tags/tag162.xml"/><Relationship Id="rId28" Type="http://schemas.openxmlformats.org/officeDocument/2006/relationships/tags" Target="../tags/tag167.xml"/><Relationship Id="rId36" Type="http://schemas.openxmlformats.org/officeDocument/2006/relationships/image" Target="../media/image135.png"/><Relationship Id="rId49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9" Type="http://schemas.openxmlformats.org/officeDocument/2006/relationships/image" Target="../media/image163.png"/><Relationship Id="rId21" Type="http://schemas.openxmlformats.org/officeDocument/2006/relationships/tags" Target="../tags/tag188.xml"/><Relationship Id="rId34" Type="http://schemas.openxmlformats.org/officeDocument/2006/relationships/image" Target="../media/image158.png"/><Relationship Id="rId42" Type="http://schemas.openxmlformats.org/officeDocument/2006/relationships/image" Target="../media/image165.png"/><Relationship Id="rId47" Type="http://schemas.openxmlformats.org/officeDocument/2006/relationships/image" Target="../media/image170.png"/><Relationship Id="rId50" Type="http://schemas.openxmlformats.org/officeDocument/2006/relationships/image" Target="../media/image173.png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9" Type="http://schemas.openxmlformats.org/officeDocument/2006/relationships/image" Target="../media/image98.png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40" Type="http://schemas.openxmlformats.org/officeDocument/2006/relationships/image" Target="../media/image164.png"/><Relationship Id="rId45" Type="http://schemas.openxmlformats.org/officeDocument/2006/relationships/image" Target="../media/image168.png"/><Relationship Id="rId53" Type="http://schemas.openxmlformats.org/officeDocument/2006/relationships/image" Target="../media/image176.png"/><Relationship Id="rId5" Type="http://schemas.openxmlformats.org/officeDocument/2006/relationships/tags" Target="../tags/tag172.xml"/><Relationship Id="rId10" Type="http://schemas.openxmlformats.org/officeDocument/2006/relationships/tags" Target="../tags/tag177.xml"/><Relationship Id="rId19" Type="http://schemas.openxmlformats.org/officeDocument/2006/relationships/tags" Target="../tags/tag186.xml"/><Relationship Id="rId31" Type="http://schemas.openxmlformats.org/officeDocument/2006/relationships/image" Target="../media/image155.png"/><Relationship Id="rId44" Type="http://schemas.openxmlformats.org/officeDocument/2006/relationships/image" Target="../media/image167.png"/><Relationship Id="rId52" Type="http://schemas.openxmlformats.org/officeDocument/2006/relationships/image" Target="../media/image175.png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image" Target="../media/image154.png"/><Relationship Id="rId35" Type="http://schemas.openxmlformats.org/officeDocument/2006/relationships/image" Target="../media/image159.jpeg"/><Relationship Id="rId43" Type="http://schemas.openxmlformats.org/officeDocument/2006/relationships/image" Target="../media/image166.png"/><Relationship Id="rId48" Type="http://schemas.openxmlformats.org/officeDocument/2006/relationships/image" Target="../media/image171.png"/><Relationship Id="rId8" Type="http://schemas.openxmlformats.org/officeDocument/2006/relationships/tags" Target="../tags/tag175.xml"/><Relationship Id="rId51" Type="http://schemas.openxmlformats.org/officeDocument/2006/relationships/image" Target="../media/image174.png"/><Relationship Id="rId3" Type="http://schemas.openxmlformats.org/officeDocument/2006/relationships/tags" Target="../tags/tag170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69.png"/><Relationship Id="rId20" Type="http://schemas.openxmlformats.org/officeDocument/2006/relationships/tags" Target="../tags/tag187.xml"/><Relationship Id="rId41" Type="http://schemas.openxmlformats.org/officeDocument/2006/relationships/image" Target="../media/image91.png"/><Relationship Id="rId54" Type="http://schemas.openxmlformats.org/officeDocument/2006/relationships/image" Target="../media/image130.png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160.png"/><Relationship Id="rId49" Type="http://schemas.openxmlformats.org/officeDocument/2006/relationships/image" Target="../media/image17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07.xml"/><Relationship Id="rId18" Type="http://schemas.openxmlformats.org/officeDocument/2006/relationships/tags" Target="../tags/tag212.xml"/><Relationship Id="rId26" Type="http://schemas.openxmlformats.org/officeDocument/2006/relationships/tags" Target="../tags/tag220.xml"/><Relationship Id="rId39" Type="http://schemas.openxmlformats.org/officeDocument/2006/relationships/image" Target="../media/image178.png"/><Relationship Id="rId21" Type="http://schemas.openxmlformats.org/officeDocument/2006/relationships/tags" Target="../tags/tag215.xml"/><Relationship Id="rId34" Type="http://schemas.openxmlformats.org/officeDocument/2006/relationships/tags" Target="../tags/tag228.xml"/><Relationship Id="rId42" Type="http://schemas.openxmlformats.org/officeDocument/2006/relationships/image" Target="../media/image149.png"/><Relationship Id="rId47" Type="http://schemas.openxmlformats.org/officeDocument/2006/relationships/image" Target="../media/image181.png"/><Relationship Id="rId50" Type="http://schemas.openxmlformats.org/officeDocument/2006/relationships/image" Target="../media/image153.png"/><Relationship Id="rId55" Type="http://schemas.openxmlformats.org/officeDocument/2006/relationships/image" Target="../media/image187.png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6" Type="http://schemas.openxmlformats.org/officeDocument/2006/relationships/tags" Target="../tags/tag210.xml"/><Relationship Id="rId29" Type="http://schemas.openxmlformats.org/officeDocument/2006/relationships/tags" Target="../tags/tag223.xml"/><Relationship Id="rId11" Type="http://schemas.openxmlformats.org/officeDocument/2006/relationships/tags" Target="../tags/tag205.xml"/><Relationship Id="rId24" Type="http://schemas.openxmlformats.org/officeDocument/2006/relationships/tags" Target="../tags/tag218.xml"/><Relationship Id="rId32" Type="http://schemas.openxmlformats.org/officeDocument/2006/relationships/tags" Target="../tags/tag226.xml"/><Relationship Id="rId37" Type="http://schemas.openxmlformats.org/officeDocument/2006/relationships/image" Target="../media/image177.png"/><Relationship Id="rId40" Type="http://schemas.openxmlformats.org/officeDocument/2006/relationships/image" Target="../media/image147.png"/><Relationship Id="rId45" Type="http://schemas.openxmlformats.org/officeDocument/2006/relationships/image" Target="../media/image150.png"/><Relationship Id="rId53" Type="http://schemas.openxmlformats.org/officeDocument/2006/relationships/image" Target="../media/image185.png"/><Relationship Id="rId58" Type="http://schemas.openxmlformats.org/officeDocument/2006/relationships/image" Target="../media/image190.png"/><Relationship Id="rId5" Type="http://schemas.openxmlformats.org/officeDocument/2006/relationships/tags" Target="../tags/tag199.xml"/><Relationship Id="rId19" Type="http://schemas.openxmlformats.org/officeDocument/2006/relationships/tags" Target="../tags/tag213.xml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tags" Target="../tags/tag208.xml"/><Relationship Id="rId22" Type="http://schemas.openxmlformats.org/officeDocument/2006/relationships/tags" Target="../tags/tag216.xml"/><Relationship Id="rId27" Type="http://schemas.openxmlformats.org/officeDocument/2006/relationships/tags" Target="../tags/tag221.xml"/><Relationship Id="rId30" Type="http://schemas.openxmlformats.org/officeDocument/2006/relationships/tags" Target="../tags/tag224.xml"/><Relationship Id="rId35" Type="http://schemas.openxmlformats.org/officeDocument/2006/relationships/slideLayout" Target="../slideLayouts/slideLayout2.xml"/><Relationship Id="rId43" Type="http://schemas.openxmlformats.org/officeDocument/2006/relationships/image" Target="../media/image179.png"/><Relationship Id="rId48" Type="http://schemas.openxmlformats.org/officeDocument/2006/relationships/image" Target="../media/image182.png"/><Relationship Id="rId56" Type="http://schemas.openxmlformats.org/officeDocument/2006/relationships/image" Target="../media/image188.png"/><Relationship Id="rId8" Type="http://schemas.openxmlformats.org/officeDocument/2006/relationships/tags" Target="../tags/tag202.xml"/><Relationship Id="rId51" Type="http://schemas.openxmlformats.org/officeDocument/2006/relationships/image" Target="../media/image183.png"/><Relationship Id="rId3" Type="http://schemas.openxmlformats.org/officeDocument/2006/relationships/tags" Target="../tags/tag197.xml"/><Relationship Id="rId12" Type="http://schemas.openxmlformats.org/officeDocument/2006/relationships/tags" Target="../tags/tag206.xml"/><Relationship Id="rId17" Type="http://schemas.openxmlformats.org/officeDocument/2006/relationships/tags" Target="../tags/tag211.xml"/><Relationship Id="rId25" Type="http://schemas.openxmlformats.org/officeDocument/2006/relationships/tags" Target="../tags/tag219.xml"/><Relationship Id="rId33" Type="http://schemas.openxmlformats.org/officeDocument/2006/relationships/tags" Target="../tags/tag227.xml"/><Relationship Id="rId38" Type="http://schemas.openxmlformats.org/officeDocument/2006/relationships/image" Target="../media/image145.png"/><Relationship Id="rId46" Type="http://schemas.openxmlformats.org/officeDocument/2006/relationships/image" Target="../media/image151.png"/><Relationship Id="rId59" Type="http://schemas.openxmlformats.org/officeDocument/2006/relationships/image" Target="../media/image191.png"/><Relationship Id="rId20" Type="http://schemas.openxmlformats.org/officeDocument/2006/relationships/tags" Target="../tags/tag214.xml"/><Relationship Id="rId41" Type="http://schemas.openxmlformats.org/officeDocument/2006/relationships/image" Target="../media/image148.png"/><Relationship Id="rId54" Type="http://schemas.openxmlformats.org/officeDocument/2006/relationships/image" Target="../media/image186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5" Type="http://schemas.openxmlformats.org/officeDocument/2006/relationships/tags" Target="../tags/tag209.xml"/><Relationship Id="rId23" Type="http://schemas.openxmlformats.org/officeDocument/2006/relationships/tags" Target="../tags/tag217.xml"/><Relationship Id="rId28" Type="http://schemas.openxmlformats.org/officeDocument/2006/relationships/tags" Target="../tags/tag222.xml"/><Relationship Id="rId36" Type="http://schemas.openxmlformats.org/officeDocument/2006/relationships/notesSlide" Target="../notesSlides/notesSlide4.xml"/><Relationship Id="rId49" Type="http://schemas.openxmlformats.org/officeDocument/2006/relationships/image" Target="../media/image152.png"/><Relationship Id="rId57" Type="http://schemas.openxmlformats.org/officeDocument/2006/relationships/image" Target="../media/image189.png"/><Relationship Id="rId10" Type="http://schemas.openxmlformats.org/officeDocument/2006/relationships/tags" Target="../tags/tag204.xml"/><Relationship Id="rId31" Type="http://schemas.openxmlformats.org/officeDocument/2006/relationships/tags" Target="../tags/tag225.xml"/><Relationship Id="rId44" Type="http://schemas.openxmlformats.org/officeDocument/2006/relationships/image" Target="../media/image180.png"/><Relationship Id="rId52" Type="http://schemas.openxmlformats.org/officeDocument/2006/relationships/image" Target="../media/image184.png"/><Relationship Id="rId60" Type="http://schemas.openxmlformats.org/officeDocument/2006/relationships/image" Target="../media/image1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1.png"/><Relationship Id="rId5" Type="http://schemas.openxmlformats.org/officeDocument/2006/relationships/tags" Target="../tags/tag10.xml"/><Relationship Id="rId10" Type="http://schemas.openxmlformats.org/officeDocument/2006/relationships/image" Target="../media/image10.png"/><Relationship Id="rId4" Type="http://schemas.openxmlformats.org/officeDocument/2006/relationships/tags" Target="../tags/tag9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4.xml"/><Relationship Id="rId18" Type="http://schemas.openxmlformats.org/officeDocument/2006/relationships/image" Target="../media/image15.jpeg"/><Relationship Id="rId26" Type="http://schemas.openxmlformats.org/officeDocument/2006/relationships/image" Target="../media/image23.png"/><Relationship Id="rId3" Type="http://schemas.openxmlformats.org/officeDocument/2006/relationships/tags" Target="../tags/tag14.xml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tags" Target="../tags/tag21.xml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8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34.png"/><Relationship Id="rId5" Type="http://schemas.openxmlformats.org/officeDocument/2006/relationships/tags" Target="../tags/tag32.xml"/><Relationship Id="rId10" Type="http://schemas.openxmlformats.org/officeDocument/2006/relationships/image" Target="../media/image33.png"/><Relationship Id="rId4" Type="http://schemas.openxmlformats.org/officeDocument/2006/relationships/tags" Target="../tags/tag31.xml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.png"/><Relationship Id="rId26" Type="http://schemas.openxmlformats.org/officeDocument/2006/relationships/image" Target="../media/image43.png"/><Relationship Id="rId3" Type="http://schemas.openxmlformats.org/officeDocument/2006/relationships/tags" Target="../tags/tag36.xml"/><Relationship Id="rId21" Type="http://schemas.openxmlformats.org/officeDocument/2006/relationships/image" Target="../media/image20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2" Type="http://schemas.openxmlformats.org/officeDocument/2006/relationships/tags" Target="../tags/tag35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41.png"/><Relationship Id="rId5" Type="http://schemas.openxmlformats.org/officeDocument/2006/relationships/tags" Target="../tags/tag38.xml"/><Relationship Id="rId15" Type="http://schemas.openxmlformats.org/officeDocument/2006/relationships/image" Target="../media/image37.png"/><Relationship Id="rId23" Type="http://schemas.openxmlformats.org/officeDocument/2006/relationships/image" Target="../media/image40.png"/><Relationship Id="rId10" Type="http://schemas.openxmlformats.org/officeDocument/2006/relationships/tags" Target="../tags/tag43.xml"/><Relationship Id="rId19" Type="http://schemas.openxmlformats.org/officeDocument/2006/relationships/image" Target="../media/image18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notesSlide" Target="../notesSlides/notesSlide1.xml"/><Relationship Id="rId2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tags" Target="../tags/tag48.xml"/><Relationship Id="rId21" Type="http://schemas.openxmlformats.org/officeDocument/2006/relationships/image" Target="../media/image47.pn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image" Target="../media/image37.png"/><Relationship Id="rId25" Type="http://schemas.openxmlformats.org/officeDocument/2006/relationships/image" Target="../media/image51.png"/><Relationship Id="rId2" Type="http://schemas.openxmlformats.org/officeDocument/2006/relationships/tags" Target="../tags/tag4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image" Target="../media/image50.png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tags" Target="../tags/tag55.xml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1.png"/><Relationship Id="rId3" Type="http://schemas.openxmlformats.org/officeDocument/2006/relationships/tags" Target="../tags/tag63.xml"/><Relationship Id="rId21" Type="http://schemas.openxmlformats.org/officeDocument/2006/relationships/image" Target="../media/image64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tags" Target="../tags/tag62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image" Target="../media/image67.png"/><Relationship Id="rId5" Type="http://schemas.openxmlformats.org/officeDocument/2006/relationships/tags" Target="../tags/tag65.xml"/><Relationship Id="rId15" Type="http://schemas.openxmlformats.org/officeDocument/2006/relationships/image" Target="../media/image37.png"/><Relationship Id="rId23" Type="http://schemas.openxmlformats.org/officeDocument/2006/relationships/image" Target="../media/image66.png"/><Relationship Id="rId10" Type="http://schemas.openxmlformats.org/officeDocument/2006/relationships/tags" Target="../tags/tag70.xml"/><Relationship Id="rId19" Type="http://schemas.openxmlformats.org/officeDocument/2006/relationships/image" Target="../media/image62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image" Target="../media/image71.png"/><Relationship Id="rId26" Type="http://schemas.openxmlformats.org/officeDocument/2006/relationships/image" Target="../media/image78.png"/><Relationship Id="rId3" Type="http://schemas.openxmlformats.org/officeDocument/2006/relationships/tags" Target="../tags/tag75.xml"/><Relationship Id="rId21" Type="http://schemas.openxmlformats.org/officeDocument/2006/relationships/image" Target="../media/image74.png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70.png"/><Relationship Id="rId25" Type="http://schemas.openxmlformats.org/officeDocument/2006/relationships/image" Target="../media/image77.png"/><Relationship Id="rId2" Type="http://schemas.openxmlformats.org/officeDocument/2006/relationships/tags" Target="../tags/tag74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image" Target="../media/image37.png"/><Relationship Id="rId5" Type="http://schemas.openxmlformats.org/officeDocument/2006/relationships/tags" Target="../tags/tag77.xml"/><Relationship Id="rId15" Type="http://schemas.openxmlformats.org/officeDocument/2006/relationships/notesSlide" Target="../notesSlides/notesSlide2.xml"/><Relationship Id="rId23" Type="http://schemas.openxmlformats.org/officeDocument/2006/relationships/image" Target="../media/image76.png"/><Relationship Id="rId28" Type="http://schemas.openxmlformats.org/officeDocument/2006/relationships/image" Target="../media/image80.png"/><Relationship Id="rId10" Type="http://schemas.openxmlformats.org/officeDocument/2006/relationships/tags" Target="../tags/tag82.xml"/><Relationship Id="rId19" Type="http://schemas.openxmlformats.org/officeDocument/2006/relationships/image" Target="../media/image72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75.png"/><Relationship Id="rId27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53" y="3192969"/>
            <a:ext cx="5745861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01415"/>
            <a:ext cx="1640205" cy="18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1" y="852169"/>
            <a:ext cx="2956560" cy="236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51" y="838200"/>
            <a:ext cx="2282190" cy="592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1" y="1649729"/>
            <a:ext cx="2849880" cy="2362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76" y="1649729"/>
            <a:ext cx="1619250" cy="255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2" y="2374899"/>
            <a:ext cx="2030730" cy="22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22" y="2378711"/>
            <a:ext cx="3781425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245739" cy="2586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78" y="3047999"/>
            <a:ext cx="6166485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1" y="3689984"/>
            <a:ext cx="4145280" cy="2552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552" y="3686287"/>
            <a:ext cx="2097405" cy="59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2" y="4495799"/>
            <a:ext cx="2716530" cy="2552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21" y="4526738"/>
            <a:ext cx="536639" cy="210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181599"/>
            <a:ext cx="7905750" cy="544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77" y="6227634"/>
            <a:ext cx="1841373" cy="173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34" y="6065713"/>
            <a:ext cx="3497580" cy="4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4" y="910171"/>
            <a:ext cx="5735955" cy="2343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7" y="1963727"/>
            <a:ext cx="4326255" cy="2305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106" y="1930166"/>
            <a:ext cx="3377565" cy="350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40150"/>
            <a:ext cx="800100" cy="179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11550"/>
            <a:ext cx="1853565" cy="69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35" y="3730625"/>
            <a:ext cx="1499235" cy="25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57" y="294446"/>
            <a:ext cx="6744843" cy="354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2" y="4840605"/>
            <a:ext cx="758190" cy="179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49" y="4636770"/>
            <a:ext cx="1866900" cy="6934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1" y="4865370"/>
            <a:ext cx="348615" cy="1771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94" y="5641452"/>
            <a:ext cx="4642485" cy="2343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70" y="6320790"/>
            <a:ext cx="2211705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79" y="6330246"/>
            <a:ext cx="536639" cy="2108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53" y="3703669"/>
            <a:ext cx="1753934" cy="466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93" y="2424008"/>
            <a:ext cx="2479167" cy="210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87" y="2424008"/>
            <a:ext cx="77153" cy="154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8" y="1339839"/>
            <a:ext cx="7461885" cy="23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94" y="2814038"/>
            <a:ext cx="4884611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4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31494" y="3962400"/>
            <a:ext cx="7455219" cy="851217"/>
            <a:chOff x="685800" y="4025583"/>
            <a:chExt cx="7455219" cy="851217"/>
          </a:xfrm>
        </p:grpSpPr>
        <p:pic>
          <p:nvPicPr>
            <p:cNvPr id="39" name="Picture 3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4241800"/>
              <a:ext cx="1815465" cy="17907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187" y="4239577"/>
              <a:ext cx="3448050" cy="23431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209" y="4025583"/>
              <a:ext cx="1908810" cy="72771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504" y="4648200"/>
              <a:ext cx="3768090" cy="228600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93" y="5023170"/>
            <a:ext cx="2718435" cy="727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4" y="2971801"/>
            <a:ext cx="6930390" cy="257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6" y="3345180"/>
            <a:ext cx="2225040" cy="6934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19" y="3636010"/>
            <a:ext cx="746760" cy="1866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44" y="3578225"/>
            <a:ext cx="676275" cy="2571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09" y="5040262"/>
            <a:ext cx="1992630" cy="7277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44" y="5054944"/>
            <a:ext cx="1539240" cy="72771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875" y="6027728"/>
            <a:ext cx="590550" cy="1828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" y="5204460"/>
            <a:ext cx="535305" cy="2228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631" y="6035348"/>
            <a:ext cx="152400" cy="17526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57" y="294446"/>
            <a:ext cx="6744843" cy="3547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6" y="1886902"/>
            <a:ext cx="1866900" cy="693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11" y="2116455"/>
            <a:ext cx="5541645" cy="234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2" y="1433512"/>
            <a:ext cx="4326255" cy="230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31" y="1399951"/>
            <a:ext cx="3377565" cy="350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72175"/>
            <a:ext cx="1712595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5806398"/>
            <a:ext cx="2063115" cy="727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83" y="6621347"/>
            <a:ext cx="5011484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1"/>
            <a:ext cx="1784985" cy="693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73" y="294446"/>
            <a:ext cx="749427" cy="261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68" y="1296671"/>
            <a:ext cx="2762250" cy="182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49046"/>
            <a:ext cx="1234440" cy="230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93670"/>
            <a:ext cx="695325" cy="2266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81" y="2734341"/>
            <a:ext cx="438150" cy="17907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249444" y="2209800"/>
            <a:ext cx="1108256" cy="1295400"/>
            <a:chOff x="1320619" y="3429000"/>
            <a:chExt cx="1108256" cy="1295400"/>
          </a:xfrm>
        </p:grpSpPr>
        <p:pic>
          <p:nvPicPr>
            <p:cNvPr id="23" name="Picture 22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400" y="4014501"/>
              <a:ext cx="236220" cy="150495"/>
            </a:xfrm>
            <a:prstGeom prst="rect">
              <a:avLst/>
            </a:prstGeom>
          </p:spPr>
        </p:pic>
        <p:sp>
          <p:nvSpPr>
            <p:cNvPr id="14" name="Left Bracket 13"/>
            <p:cNvSpPr/>
            <p:nvPr/>
          </p:nvSpPr>
          <p:spPr>
            <a:xfrm>
              <a:off x="1320619" y="3429000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Bracket 14"/>
            <p:cNvSpPr/>
            <p:nvPr/>
          </p:nvSpPr>
          <p:spPr>
            <a:xfrm>
              <a:off x="2383156" y="3429000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485433" y="3522010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85900" y="4243673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330" y="4051300"/>
              <a:ext cx="253365" cy="2857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360" y="4023091"/>
              <a:ext cx="243840" cy="152400"/>
            </a:xfrm>
            <a:prstGeom prst="rect">
              <a:avLst/>
            </a:prstGeom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2181393" y="3530600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81860" y="4252263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132" y="2760724"/>
            <a:ext cx="443865" cy="18097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887438" y="2194273"/>
            <a:ext cx="1093650" cy="1295400"/>
            <a:chOff x="6448244" y="3429000"/>
            <a:chExt cx="1093650" cy="1295400"/>
          </a:xfrm>
        </p:grpSpPr>
        <p:pic>
          <p:nvPicPr>
            <p:cNvPr id="43" name="Picture 42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50" y="4014501"/>
              <a:ext cx="232410" cy="152400"/>
            </a:xfrm>
            <a:prstGeom prst="rect">
              <a:avLst/>
            </a:prstGeom>
          </p:spPr>
        </p:pic>
        <p:sp>
          <p:nvSpPr>
            <p:cNvPr id="35" name="Left Bracket 34"/>
            <p:cNvSpPr/>
            <p:nvPr/>
          </p:nvSpPr>
          <p:spPr>
            <a:xfrm>
              <a:off x="6448244" y="3429000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Bracket 35"/>
            <p:cNvSpPr/>
            <p:nvPr/>
          </p:nvSpPr>
          <p:spPr>
            <a:xfrm>
              <a:off x="7496175" y="3429000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6613058" y="3522010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613525" y="4243673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475" y="4051300"/>
              <a:ext cx="253365" cy="2857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875" y="4023371"/>
              <a:ext cx="240030" cy="154305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7278538" y="3530880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279005" y="4252543"/>
              <a:ext cx="0" cy="328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94" y="2748915"/>
            <a:ext cx="411480" cy="184785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4645932" y="2362200"/>
            <a:ext cx="1093472" cy="993776"/>
            <a:chOff x="4011928" y="3492499"/>
            <a:chExt cx="1093472" cy="993776"/>
          </a:xfrm>
        </p:grpSpPr>
        <p:sp>
          <p:nvSpPr>
            <p:cNvPr id="48" name="Right Bracket 47"/>
            <p:cNvSpPr/>
            <p:nvPr/>
          </p:nvSpPr>
          <p:spPr>
            <a:xfrm>
              <a:off x="5059681" y="3492499"/>
              <a:ext cx="45719" cy="993775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/>
            <p:cNvSpPr/>
            <p:nvPr/>
          </p:nvSpPr>
          <p:spPr>
            <a:xfrm>
              <a:off x="4011928" y="3496965"/>
              <a:ext cx="45719" cy="98931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325" y="3632835"/>
              <a:ext cx="219075" cy="14859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06627">
              <a:off x="4415959" y="3966968"/>
              <a:ext cx="253365" cy="2857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925" y="4191000"/>
              <a:ext cx="226695" cy="150495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5257800"/>
            <a:ext cx="1173480" cy="228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5665470"/>
            <a:ext cx="565785" cy="12573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5791200" y="4648200"/>
            <a:ext cx="1096238" cy="723900"/>
            <a:chOff x="5800344" y="987308"/>
            <a:chExt cx="990600" cy="762000"/>
          </a:xfrm>
        </p:grpSpPr>
        <p:sp>
          <p:nvSpPr>
            <p:cNvPr id="55" name="Rectangle 54"/>
            <p:cNvSpPr/>
            <p:nvPr/>
          </p:nvSpPr>
          <p:spPr>
            <a:xfrm>
              <a:off x="5800344" y="987308"/>
              <a:ext cx="990600" cy="762000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704" y="1399550"/>
              <a:ext cx="556260" cy="17907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2304288" y="4648200"/>
            <a:ext cx="990600" cy="1828800"/>
            <a:chOff x="762000" y="990600"/>
            <a:chExt cx="990600" cy="1828800"/>
          </a:xfrm>
        </p:grpSpPr>
        <p:grpSp>
          <p:nvGrpSpPr>
            <p:cNvPr id="58" name="Group 57"/>
            <p:cNvGrpSpPr/>
            <p:nvPr/>
          </p:nvGrpSpPr>
          <p:grpSpPr>
            <a:xfrm>
              <a:off x="762000" y="990600"/>
              <a:ext cx="990600" cy="1828800"/>
              <a:chOff x="838200" y="3581400"/>
              <a:chExt cx="990600" cy="18288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838200" y="3581400"/>
                <a:ext cx="990600" cy="1828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60" y="4088130"/>
                <a:ext cx="586740" cy="179070"/>
              </a:xfrm>
              <a:prstGeom prst="rect">
                <a:avLst/>
              </a:prstGeom>
            </p:spPr>
          </p:pic>
        </p:grpSp>
        <p:pic>
          <p:nvPicPr>
            <p:cNvPr id="60" name="Picture 5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151965"/>
              <a:ext cx="175260" cy="182880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988117" y="4648200"/>
            <a:ext cx="745427" cy="1823242"/>
            <a:chOff x="2445829" y="996158"/>
            <a:chExt cx="745427" cy="1823242"/>
          </a:xfrm>
        </p:grpSpPr>
        <p:sp>
          <p:nvSpPr>
            <p:cNvPr id="65" name="Rectangle 64"/>
            <p:cNvSpPr/>
            <p:nvPr/>
          </p:nvSpPr>
          <p:spPr>
            <a:xfrm>
              <a:off x="2445829" y="996158"/>
              <a:ext cx="745427" cy="182324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435" y="1126864"/>
              <a:ext cx="177165" cy="179070"/>
            </a:xfrm>
            <a:prstGeom prst="rect">
              <a:avLst/>
            </a:prstGeom>
          </p:spPr>
        </p:pic>
      </p:grpSp>
      <p:sp>
        <p:nvSpPr>
          <p:cNvPr id="67" name="Rectangle 66"/>
          <p:cNvSpPr/>
          <p:nvPr/>
        </p:nvSpPr>
        <p:spPr>
          <a:xfrm>
            <a:off x="4895088" y="4651492"/>
            <a:ext cx="745427" cy="727934"/>
          </a:xfrm>
          <a:prstGeom prst="rect">
            <a:avLst/>
          </a:prstGeom>
          <a:solidFill>
            <a:srgbClr val="00B0F0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45" y="4735830"/>
            <a:ext cx="331470" cy="21717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269" y="5123688"/>
            <a:ext cx="565785" cy="12573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88" y="5571744"/>
            <a:ext cx="186499" cy="67056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4920215" y="4696317"/>
            <a:ext cx="693405" cy="62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65" y="5114544"/>
            <a:ext cx="535305" cy="12573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88" y="4768215"/>
            <a:ext cx="152400" cy="1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0" y="861060"/>
            <a:ext cx="800100" cy="179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09" y="861060"/>
            <a:ext cx="5347335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5" y="1470660"/>
            <a:ext cx="1916430" cy="184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54" y="2385060"/>
            <a:ext cx="4301490" cy="236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8" y="1927860"/>
            <a:ext cx="4143375" cy="236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4" y="3003625"/>
            <a:ext cx="3857625" cy="257175"/>
          </a:xfrm>
          <a:prstGeom prst="rect">
            <a:avLst/>
          </a:prstGeom>
        </p:spPr>
      </p:pic>
      <p:sp>
        <p:nvSpPr>
          <p:cNvPr id="26" name="AutoShape 2" descr="Image result for black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4" descr="Image result for black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6" descr="Image result for blackboar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8" descr="Image result for blackboar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562600" y="1318260"/>
            <a:ext cx="3076973" cy="2033588"/>
            <a:chOff x="2605784" y="3886201"/>
            <a:chExt cx="3225070" cy="2150048"/>
          </a:xfrm>
        </p:grpSpPr>
        <p:pic>
          <p:nvPicPr>
            <p:cNvPr id="2058" name="Picture 10" descr="Image result for blackboard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5784" y="3886201"/>
              <a:ext cx="3225070" cy="215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792" y="5562601"/>
              <a:ext cx="1116140" cy="300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989" y="4381966"/>
              <a:ext cx="2458593" cy="53321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792" y="5064652"/>
              <a:ext cx="987552" cy="22802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19" y="4026409"/>
              <a:ext cx="641223" cy="16459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0" y="3606575"/>
            <a:ext cx="2508885" cy="2571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09" y="3606574"/>
            <a:ext cx="536639" cy="2108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18" y="3604260"/>
            <a:ext cx="3214688" cy="2074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0" y="4137661"/>
            <a:ext cx="5345430" cy="379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" y="4691063"/>
            <a:ext cx="2617470" cy="2400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29174"/>
            <a:ext cx="536639" cy="210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04" y="4731427"/>
            <a:ext cx="4329113" cy="22802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06" y="5224463"/>
            <a:ext cx="6631305" cy="253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18" y="5737860"/>
            <a:ext cx="1590675" cy="280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11" y="5663282"/>
            <a:ext cx="2047875" cy="4572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99" y="4191560"/>
            <a:ext cx="1584960" cy="25336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62" y="4212800"/>
            <a:ext cx="536639" cy="21088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15" y="5694714"/>
            <a:ext cx="1032510" cy="39433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43" y="5710004"/>
            <a:ext cx="1200150" cy="358140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5" y="5702493"/>
            <a:ext cx="1304925" cy="3695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0" y="6271260"/>
            <a:ext cx="4808220" cy="35814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8686800" y="6324600"/>
            <a:ext cx="152400" cy="17526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73" y="294446"/>
            <a:ext cx="749427" cy="2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18" y="294446"/>
            <a:ext cx="1722882" cy="2613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42" y="1893570"/>
            <a:ext cx="565785" cy="12573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99607" y="876300"/>
            <a:ext cx="990600" cy="731226"/>
            <a:chOff x="5800344" y="987308"/>
            <a:chExt cx="990600" cy="762000"/>
          </a:xfrm>
        </p:grpSpPr>
        <p:sp>
          <p:nvSpPr>
            <p:cNvPr id="35" name="Rectangle 34"/>
            <p:cNvSpPr/>
            <p:nvPr/>
          </p:nvSpPr>
          <p:spPr>
            <a:xfrm>
              <a:off x="5800344" y="987308"/>
              <a:ext cx="990600" cy="762000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704" y="1399550"/>
              <a:ext cx="556260" cy="17907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12695" y="876300"/>
            <a:ext cx="990600" cy="1828800"/>
            <a:chOff x="762000" y="990600"/>
            <a:chExt cx="990600" cy="1828800"/>
          </a:xfrm>
        </p:grpSpPr>
        <p:grpSp>
          <p:nvGrpSpPr>
            <p:cNvPr id="23" name="Group 22"/>
            <p:cNvGrpSpPr/>
            <p:nvPr/>
          </p:nvGrpSpPr>
          <p:grpSpPr>
            <a:xfrm>
              <a:off x="762000" y="990600"/>
              <a:ext cx="990600" cy="1828800"/>
              <a:chOff x="838200" y="3581400"/>
              <a:chExt cx="990600" cy="18288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838200" y="3581400"/>
                <a:ext cx="990600" cy="1828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60" y="4088130"/>
                <a:ext cx="586740" cy="179070"/>
              </a:xfrm>
              <a:prstGeom prst="rect">
                <a:avLst/>
              </a:prstGeom>
            </p:spPr>
          </p:pic>
        </p:grpSp>
        <p:pic>
          <p:nvPicPr>
            <p:cNvPr id="44" name="Picture 43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151965"/>
              <a:ext cx="175260" cy="18288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727935" y="3358358"/>
            <a:ext cx="990600" cy="1828800"/>
            <a:chOff x="777240" y="3581400"/>
            <a:chExt cx="990600" cy="1828800"/>
          </a:xfrm>
        </p:grpSpPr>
        <p:grpSp>
          <p:nvGrpSpPr>
            <p:cNvPr id="21" name="Group 20"/>
            <p:cNvGrpSpPr/>
            <p:nvPr/>
          </p:nvGrpSpPr>
          <p:grpSpPr>
            <a:xfrm>
              <a:off x="777240" y="3581400"/>
              <a:ext cx="990600" cy="1828800"/>
              <a:chOff x="838200" y="3581400"/>
              <a:chExt cx="990600" cy="18288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838200" y="3581400"/>
                <a:ext cx="990600" cy="1828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60" y="4114800"/>
                <a:ext cx="586740" cy="179070"/>
              </a:xfrm>
              <a:prstGeom prst="rect">
                <a:avLst/>
              </a:prstGeom>
            </p:spPr>
          </p:pic>
        </p:grpSp>
        <p:pic>
          <p:nvPicPr>
            <p:cNvPr id="45" name="Picture 44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3779520"/>
              <a:ext cx="175260" cy="182880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2396524" y="876300"/>
            <a:ext cx="745427" cy="1823242"/>
            <a:chOff x="2445829" y="996158"/>
            <a:chExt cx="745427" cy="1823242"/>
          </a:xfrm>
        </p:grpSpPr>
        <p:sp>
          <p:nvSpPr>
            <p:cNvPr id="27" name="Rectangle 26"/>
            <p:cNvSpPr/>
            <p:nvPr/>
          </p:nvSpPr>
          <p:spPr>
            <a:xfrm>
              <a:off x="2445829" y="996158"/>
              <a:ext cx="745427" cy="182324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435" y="1126864"/>
              <a:ext cx="177165" cy="179070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3303495" y="879592"/>
            <a:ext cx="745427" cy="727934"/>
          </a:xfrm>
          <a:prstGeom prst="rect">
            <a:avLst/>
          </a:prstGeom>
          <a:solidFill>
            <a:srgbClr val="00B0F0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99752" y="3352800"/>
            <a:ext cx="999744" cy="18288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2389095" y="3358358"/>
            <a:ext cx="2057400" cy="1823242"/>
            <a:chOff x="2438400" y="3581400"/>
            <a:chExt cx="2057400" cy="1823242"/>
          </a:xfrm>
        </p:grpSpPr>
        <p:grpSp>
          <p:nvGrpSpPr>
            <p:cNvPr id="22" name="Group 21"/>
            <p:cNvGrpSpPr/>
            <p:nvPr/>
          </p:nvGrpSpPr>
          <p:grpSpPr>
            <a:xfrm>
              <a:off x="2438400" y="3581400"/>
              <a:ext cx="2057400" cy="1823242"/>
              <a:chOff x="2438400" y="3581400"/>
              <a:chExt cx="2057400" cy="182324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438400" y="3581400"/>
                <a:ext cx="2057400" cy="1823242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6125" y="4068902"/>
                <a:ext cx="600075" cy="125730"/>
              </a:xfrm>
              <a:prstGeom prst="rect">
                <a:avLst/>
              </a:prstGeom>
            </p:spPr>
          </p:pic>
        </p:grpSp>
        <p:pic>
          <p:nvPicPr>
            <p:cNvPr id="50" name="Picture 49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960" y="3733800"/>
              <a:ext cx="177165" cy="179070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5735799" y="3359241"/>
            <a:ext cx="990600" cy="953141"/>
            <a:chOff x="5785104" y="3575963"/>
            <a:chExt cx="990600" cy="953141"/>
          </a:xfrm>
        </p:grpSpPr>
        <p:grpSp>
          <p:nvGrpSpPr>
            <p:cNvPr id="37" name="Group 36"/>
            <p:cNvGrpSpPr/>
            <p:nvPr/>
          </p:nvGrpSpPr>
          <p:grpSpPr>
            <a:xfrm>
              <a:off x="5785104" y="3575963"/>
              <a:ext cx="990600" cy="953141"/>
              <a:chOff x="5892641" y="3548531"/>
              <a:chExt cx="990600" cy="95314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892641" y="3548531"/>
                <a:ext cx="990600" cy="953141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1786" y="3990325"/>
                <a:ext cx="563880" cy="179070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747" y="3706368"/>
              <a:ext cx="331470" cy="21717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52" y="963930"/>
            <a:ext cx="331470" cy="21717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76" y="1351788"/>
            <a:ext cx="565785" cy="12573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95" y="1799844"/>
            <a:ext cx="186499" cy="670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95" y="4281902"/>
            <a:ext cx="186499" cy="67056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33376"/>
            <a:ext cx="1332167" cy="16630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60" y="3359241"/>
            <a:ext cx="924116" cy="166307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3151095" y="3200400"/>
            <a:ext cx="0" cy="2286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28622" y="924417"/>
            <a:ext cx="693405" cy="62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690350" y="4026003"/>
            <a:ext cx="1145240" cy="44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72" y="1342644"/>
            <a:ext cx="535305" cy="12573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95" y="996315"/>
            <a:ext cx="152400" cy="184785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H="1" flipV="1">
            <a:off x="5316065" y="3993770"/>
            <a:ext cx="258364" cy="237565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40595" y="3391952"/>
            <a:ext cx="693405" cy="62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83" y="3510758"/>
            <a:ext cx="152400" cy="184785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5369831" y="3200400"/>
            <a:ext cx="0" cy="2286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558555" y="4038600"/>
            <a:ext cx="10690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3" y="3801035"/>
            <a:ext cx="586740" cy="17907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5" y="5762458"/>
            <a:ext cx="1196340" cy="16192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63" y="5762458"/>
            <a:ext cx="1405890" cy="17145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85" y="5715000"/>
            <a:ext cx="2735580" cy="23050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5" y="6124408"/>
            <a:ext cx="1183005" cy="16383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63" y="6124408"/>
            <a:ext cx="1377315" cy="17335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57" y="6067258"/>
            <a:ext cx="2720340" cy="266700"/>
          </a:xfrm>
          <a:prstGeom prst="rect">
            <a:avLst/>
          </a:prstGeom>
        </p:spPr>
      </p:pic>
      <p:cxnSp>
        <p:nvCxnSpPr>
          <p:cNvPr id="109" name="Curved Connector 108"/>
          <p:cNvCxnSpPr/>
          <p:nvPr/>
        </p:nvCxnSpPr>
        <p:spPr>
          <a:xfrm rot="16200000" flipV="1">
            <a:off x="5439679" y="4381534"/>
            <a:ext cx="561370" cy="429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55" y="4953000"/>
            <a:ext cx="481775" cy="102870"/>
          </a:xfrm>
          <a:prstGeom prst="rect">
            <a:avLst/>
          </a:prstGeom>
        </p:spPr>
      </p:pic>
      <p:sp>
        <p:nvSpPr>
          <p:cNvPr id="118" name="Right Brace 117"/>
          <p:cNvSpPr/>
          <p:nvPr/>
        </p:nvSpPr>
        <p:spPr>
          <a:xfrm rot="5400000">
            <a:off x="2721346" y="5681752"/>
            <a:ext cx="141343" cy="146787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91" y="6486359"/>
            <a:ext cx="1728216" cy="161163"/>
          </a:xfrm>
          <a:prstGeom prst="rect">
            <a:avLst/>
          </a:prstGeom>
        </p:spPr>
      </p:pic>
      <p:cxnSp>
        <p:nvCxnSpPr>
          <p:cNvPr id="121" name="Curved Connector 120"/>
          <p:cNvCxnSpPr/>
          <p:nvPr/>
        </p:nvCxnSpPr>
        <p:spPr>
          <a:xfrm rot="5400000">
            <a:off x="4874054" y="3029701"/>
            <a:ext cx="490728" cy="42916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95" y="2781300"/>
            <a:ext cx="2388299" cy="205740"/>
          </a:xfrm>
          <a:prstGeom prst="rect">
            <a:avLst/>
          </a:prstGeom>
        </p:spPr>
      </p:pic>
      <p:cxnSp>
        <p:nvCxnSpPr>
          <p:cNvPr id="126" name="Straight Arrow Connector 125"/>
          <p:cNvCxnSpPr/>
          <p:nvPr/>
        </p:nvCxnSpPr>
        <p:spPr>
          <a:xfrm>
            <a:off x="6910994" y="3352800"/>
            <a:ext cx="0" cy="675444"/>
          </a:xfrm>
          <a:prstGeom prst="straightConnector1">
            <a:avLst/>
          </a:prstGeom>
          <a:ln w="158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02" y="3633170"/>
            <a:ext cx="94298" cy="102870"/>
          </a:xfrm>
          <a:prstGeom prst="rect">
            <a:avLst/>
          </a:prstGeom>
        </p:spPr>
      </p:pic>
      <p:cxnSp>
        <p:nvCxnSpPr>
          <p:cNvPr id="128" name="Straight Arrow Connector 127"/>
          <p:cNvCxnSpPr/>
          <p:nvPr/>
        </p:nvCxnSpPr>
        <p:spPr>
          <a:xfrm>
            <a:off x="4617177" y="5295900"/>
            <a:ext cx="680528" cy="0"/>
          </a:xfrm>
          <a:prstGeom prst="straightConnector1">
            <a:avLst/>
          </a:prstGeom>
          <a:ln w="158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78" y="5383530"/>
            <a:ext cx="94298" cy="102870"/>
          </a:xfrm>
          <a:prstGeom prst="rect">
            <a:avLst/>
          </a:prstGeom>
        </p:spPr>
      </p:pic>
      <p:cxnSp>
        <p:nvCxnSpPr>
          <p:cNvPr id="131" name="Straight Arrow Connector 130"/>
          <p:cNvCxnSpPr/>
          <p:nvPr/>
        </p:nvCxnSpPr>
        <p:spPr>
          <a:xfrm>
            <a:off x="2407025" y="5280210"/>
            <a:ext cx="680528" cy="0"/>
          </a:xfrm>
          <a:prstGeom prst="straightConnector1">
            <a:avLst/>
          </a:prstGeom>
          <a:ln w="158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26" y="5367840"/>
            <a:ext cx="94298" cy="1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85783"/>
            <a:ext cx="2543175" cy="226695"/>
          </a:xfrm>
          <a:prstGeom prst="rect">
            <a:avLst/>
          </a:prstGeom>
        </p:spPr>
      </p:pic>
      <p:pic>
        <p:nvPicPr>
          <p:cNvPr id="1026" name="Picture 2" descr="Image result for read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1828800" cy="17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87" y="4411610"/>
            <a:ext cx="2586990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51" y="1257028"/>
            <a:ext cx="506730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90600"/>
            <a:ext cx="3200400" cy="1523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4447"/>
            <a:ext cx="6734175" cy="35471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162331" y="914400"/>
            <a:ext cx="0" cy="297180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38400" y="2667000"/>
            <a:ext cx="3733800" cy="0"/>
          </a:xfrm>
          <a:prstGeom prst="line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1" y="4751509"/>
            <a:ext cx="6564821" cy="16116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552700" y="998220"/>
            <a:ext cx="3581400" cy="1523848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038600" y="1296555"/>
            <a:ext cx="395287" cy="914400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1" y="5126549"/>
            <a:ext cx="7809548" cy="2091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3" y="5516747"/>
            <a:ext cx="1285875" cy="166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4064237"/>
            <a:ext cx="6593967" cy="209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4" y="6141722"/>
            <a:ext cx="7847267" cy="5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derlin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6412230"/>
            <a:ext cx="4268798" cy="4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4447"/>
            <a:ext cx="4712589" cy="250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836490"/>
            <a:ext cx="5871210" cy="26479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15000" y="1405266"/>
            <a:ext cx="1544954" cy="1295400"/>
            <a:chOff x="1906905" y="2333626"/>
            <a:chExt cx="1544954" cy="1295400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274" y="2514600"/>
              <a:ext cx="217170" cy="152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75274" y="2953227"/>
              <a:ext cx="278701" cy="31432"/>
            </a:xfrm>
            <a:prstGeom prst="rect">
              <a:avLst/>
            </a:prstGeom>
          </p:spPr>
        </p:pic>
        <p:sp>
          <p:nvSpPr>
            <p:cNvPr id="11" name="Left Bracket 10"/>
            <p:cNvSpPr/>
            <p:nvPr/>
          </p:nvSpPr>
          <p:spPr>
            <a:xfrm>
              <a:off x="1906905" y="2333626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/>
            <p:cNvSpPr/>
            <p:nvPr/>
          </p:nvSpPr>
          <p:spPr>
            <a:xfrm>
              <a:off x="3406140" y="2333626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611" y="3276600"/>
              <a:ext cx="251460" cy="154305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2011394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40318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07316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936240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1921423"/>
            <a:ext cx="5177790" cy="190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45" y="2016771"/>
            <a:ext cx="28575" cy="285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724612"/>
            <a:ext cx="1102995" cy="22669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1" y="3105612"/>
            <a:ext cx="6242495" cy="1645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1" y="3476949"/>
            <a:ext cx="5263515" cy="2074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83" y="3851253"/>
            <a:ext cx="7284911" cy="20916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" y="5177790"/>
            <a:ext cx="8054340" cy="5372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943600"/>
            <a:ext cx="8035290" cy="23241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4" y="6284595"/>
            <a:ext cx="3859530" cy="18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9" y="4247659"/>
            <a:ext cx="4778312" cy="209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7" y="4622103"/>
            <a:ext cx="4265676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4447"/>
            <a:ext cx="4712589" cy="250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88795"/>
            <a:ext cx="1371600" cy="232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32050"/>
            <a:ext cx="6602730" cy="23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084195"/>
            <a:ext cx="6715125" cy="23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33800"/>
            <a:ext cx="5636895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6" y="4636390"/>
            <a:ext cx="7005447" cy="2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907054" y="4135117"/>
            <a:ext cx="2458895" cy="2063750"/>
            <a:chOff x="542925" y="4184650"/>
            <a:chExt cx="2458895" cy="2063750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2667000" y="4636389"/>
              <a:ext cx="152401" cy="263454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2658920" y="4184650"/>
              <a:ext cx="342900" cy="609600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357510" y="4500609"/>
              <a:ext cx="258690" cy="487316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126523" y="4572254"/>
              <a:ext cx="306253" cy="533146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615950" y="5432425"/>
              <a:ext cx="295275" cy="51752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066800" y="5183187"/>
              <a:ext cx="295275" cy="51752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1562100" y="5572125"/>
              <a:ext cx="342900" cy="67627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 flipV="1">
              <a:off x="1720850" y="5514975"/>
              <a:ext cx="83066" cy="138113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497663" y="4927854"/>
              <a:ext cx="306253" cy="533146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42925" y="5572125"/>
              <a:ext cx="266700" cy="447675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2477651" y="5070204"/>
              <a:ext cx="235069" cy="452391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4" name="Picture 1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245739" cy="258699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4" y="914400"/>
            <a:ext cx="5871210" cy="264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29" y="1894233"/>
            <a:ext cx="889635" cy="1847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06" y="2007866"/>
            <a:ext cx="28575" cy="2857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082606" y="1398267"/>
            <a:ext cx="1544954" cy="1295400"/>
            <a:chOff x="1906905" y="2333626"/>
            <a:chExt cx="1544954" cy="1295400"/>
          </a:xfrm>
        </p:grpSpPr>
        <p:pic>
          <p:nvPicPr>
            <p:cNvPr id="23" name="Picture 2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274" y="2514600"/>
              <a:ext cx="217170" cy="152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75274" y="2953227"/>
              <a:ext cx="278701" cy="31432"/>
            </a:xfrm>
            <a:prstGeom prst="rect">
              <a:avLst/>
            </a:prstGeom>
          </p:spPr>
        </p:pic>
        <p:sp>
          <p:nvSpPr>
            <p:cNvPr id="18" name="Left Bracket 17"/>
            <p:cNvSpPr/>
            <p:nvPr/>
          </p:nvSpPr>
          <p:spPr>
            <a:xfrm>
              <a:off x="1906905" y="2333626"/>
              <a:ext cx="45719" cy="12954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ket 18"/>
            <p:cNvSpPr/>
            <p:nvPr/>
          </p:nvSpPr>
          <p:spPr>
            <a:xfrm>
              <a:off x="3406140" y="2333626"/>
              <a:ext cx="45719" cy="1295400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611" y="3276600"/>
              <a:ext cx="251460" cy="154305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2011394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040318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07316" y="2590800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936240" y="3353752"/>
              <a:ext cx="3975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29" y="1851656"/>
            <a:ext cx="2339340" cy="184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20376"/>
            <a:ext cx="6574155" cy="53530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2345329" y="4065267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75229" y="5303517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459629" y="4493892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688229" y="4417692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993029" y="4112892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970169" y="4507227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843679" y="4862192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223409" y="6137907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2829" y="5103492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35629" y="5332092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59429" y="5484492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9589" y="5581647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900700" y="4446267"/>
            <a:ext cx="2970300" cy="1676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83" y="4103367"/>
            <a:ext cx="3886772" cy="48348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86" y="4903721"/>
            <a:ext cx="3617595" cy="182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88" y="5360668"/>
            <a:ext cx="3036570" cy="533400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3046369" y="5436867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3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245739" cy="25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8" y="914400"/>
            <a:ext cx="5783580" cy="22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69" y="1330236"/>
            <a:ext cx="6587490" cy="2362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69" y="1775460"/>
            <a:ext cx="5701665" cy="2343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68" y="2443004"/>
            <a:ext cx="4106228" cy="75266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127818" y="2278825"/>
            <a:ext cx="381000" cy="111760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25016" y="3294825"/>
            <a:ext cx="3293745" cy="106680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55418" y="2634425"/>
            <a:ext cx="0" cy="2590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5318" y="3872675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055418" y="3615500"/>
            <a:ext cx="779411" cy="2476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96068" y="2272475"/>
            <a:ext cx="76200" cy="76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52" y="2209800"/>
            <a:ext cx="176594" cy="1388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95" y="3674555"/>
            <a:ext cx="126873" cy="10287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20" idx="3"/>
          </p:cNvCxnSpPr>
          <p:nvPr/>
        </p:nvCxnSpPr>
        <p:spPr>
          <a:xfrm flipV="1">
            <a:off x="2055418" y="2337516"/>
            <a:ext cx="1051809" cy="153515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37" y="4313777"/>
            <a:ext cx="1517333" cy="25203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65" y="3508996"/>
            <a:ext cx="4130231" cy="48006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44" y="3810000"/>
            <a:ext cx="492062" cy="1388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25" y="4323397"/>
            <a:ext cx="384048" cy="246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4724400"/>
            <a:ext cx="2496312" cy="252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2" y="5993130"/>
            <a:ext cx="8151495" cy="56007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2130"/>
            <a:ext cx="1573530" cy="179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46" y="2811809"/>
            <a:ext cx="176594" cy="1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0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96" y="1569720"/>
            <a:ext cx="2167890" cy="40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245739" cy="258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76" y="823913"/>
            <a:ext cx="2217420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40130"/>
            <a:ext cx="1055370" cy="1790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40130"/>
            <a:ext cx="4158615" cy="2324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3" y="2286000"/>
            <a:ext cx="4878705" cy="234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" y="3352800"/>
            <a:ext cx="4530090" cy="228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" y="4261295"/>
            <a:ext cx="6052185" cy="228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" y="4756595"/>
            <a:ext cx="7635240" cy="2305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7" y="5213795"/>
            <a:ext cx="5554980" cy="2091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54" y="5613846"/>
            <a:ext cx="7281482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" y="2667000"/>
            <a:ext cx="573214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3" y="914400"/>
            <a:ext cx="6920865" cy="537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3" y="2057400"/>
            <a:ext cx="8414385" cy="8362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03295"/>
            <a:ext cx="3918585" cy="535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87" y="3655694"/>
            <a:ext cx="2011109" cy="246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6" y="4586005"/>
            <a:ext cx="2922270" cy="217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81" y="4556649"/>
            <a:ext cx="1973580" cy="5829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9" y="5633085"/>
            <a:ext cx="4791075" cy="234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2" y="6189121"/>
            <a:ext cx="6006465" cy="25527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61" y="294446"/>
            <a:ext cx="3245739" cy="258699"/>
          </a:xfrm>
          <a:prstGeom prst="rect">
            <a:avLst/>
          </a:prstGeom>
        </p:spPr>
      </p:pic>
      <p:grpSp>
        <p:nvGrpSpPr>
          <p:cNvPr id="1031" name="Group 1030"/>
          <p:cNvGrpSpPr/>
          <p:nvPr/>
        </p:nvGrpSpPr>
        <p:grpSpPr>
          <a:xfrm>
            <a:off x="6598771" y="3160060"/>
            <a:ext cx="2240429" cy="1440180"/>
            <a:chOff x="6687671" y="3619500"/>
            <a:chExt cx="2240429" cy="1440180"/>
          </a:xfrm>
        </p:grpSpPr>
        <p:grpSp>
          <p:nvGrpSpPr>
            <p:cNvPr id="63" name="Group 62"/>
            <p:cNvGrpSpPr/>
            <p:nvPr/>
          </p:nvGrpSpPr>
          <p:grpSpPr>
            <a:xfrm>
              <a:off x="6687671" y="3675529"/>
              <a:ext cx="2068979" cy="1299883"/>
              <a:chOff x="6687671" y="3675529"/>
              <a:chExt cx="2068979" cy="1299883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6687671" y="3675529"/>
                <a:ext cx="1918447" cy="1299883"/>
              </a:xfrm>
              <a:custGeom>
                <a:avLst/>
                <a:gdLst>
                  <a:gd name="connsiteX0" fmla="*/ 663388 w 1918447"/>
                  <a:gd name="connsiteY0" fmla="*/ 609600 h 1299883"/>
                  <a:gd name="connsiteX1" fmla="*/ 0 w 1918447"/>
                  <a:gd name="connsiteY1" fmla="*/ 1299883 h 1299883"/>
                  <a:gd name="connsiteX2" fmla="*/ 1837764 w 1918447"/>
                  <a:gd name="connsiteY2" fmla="*/ 385483 h 1299883"/>
                  <a:gd name="connsiteX3" fmla="*/ 1918447 w 1918447"/>
                  <a:gd name="connsiteY3" fmla="*/ 0 h 1299883"/>
                  <a:gd name="connsiteX4" fmla="*/ 663388 w 1918447"/>
                  <a:gd name="connsiteY4" fmla="*/ 609600 h 1299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8447" h="1299883">
                    <a:moveTo>
                      <a:pt x="663388" y="609600"/>
                    </a:moveTo>
                    <a:lnTo>
                      <a:pt x="0" y="1299883"/>
                    </a:lnTo>
                    <a:lnTo>
                      <a:pt x="1837764" y="385483"/>
                    </a:lnTo>
                    <a:lnTo>
                      <a:pt x="1918447" y="0"/>
                    </a:lnTo>
                    <a:lnTo>
                      <a:pt x="663388" y="6096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H="1">
                <a:off x="7416838" y="3772234"/>
                <a:ext cx="507962" cy="1147481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headEnd type="none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6788146" y="3772234"/>
                <a:ext cx="1968504" cy="93031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48550" y="3777129"/>
                <a:ext cx="255494" cy="47961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7796306" y="4427404"/>
                <a:ext cx="255494" cy="47961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7710394" y="3733014"/>
                <a:ext cx="426197" cy="529778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130241" y="3739364"/>
                <a:ext cx="169209" cy="343258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7710394" y="4076272"/>
                <a:ext cx="595406" cy="18652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7" name="Picture 10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423" y="4953000"/>
              <a:ext cx="162687" cy="106680"/>
            </a:xfrm>
            <a:prstGeom prst="rect">
              <a:avLst/>
            </a:prstGeom>
          </p:spPr>
        </p:pic>
        <p:pic>
          <p:nvPicPr>
            <p:cNvPr id="1028" name="Picture 102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12" y="3708400"/>
              <a:ext cx="166688" cy="106680"/>
            </a:xfrm>
            <a:prstGeom prst="rect">
              <a:avLst/>
            </a:prstGeom>
          </p:spPr>
        </p:pic>
        <p:pic>
          <p:nvPicPr>
            <p:cNvPr id="1030" name="Picture 102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00" y="3619500"/>
              <a:ext cx="137351" cy="108014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07" y="1245773"/>
            <a:ext cx="2765489" cy="2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brandeisblue}{rgb}{0.0, 0.44, 1.0}&#10;\textcolor{brandeisblue}{\textsc{\bf Algorithmic Foundations of Data Science}}&#10;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bf Goal.} Find a good orthogonal basis that represents the data well.&#10;\end{document}"/>
  <p:tag name="IGUANATEXSIZE" val="1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\noindent&#10;\textcolor{red}{\em Add vectors $\V_{r+1},\cdots, \V_k$ s.t &#10;the\\ vectors remain pairwise orthogonal.}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V_1, \cdots, \V_r$ are called the {\em right singular vectors} of $A$.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he {\em left singular vectors} are defined as: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U_i = \frac{1}{\sigma_i(A)} A\V_i$, \ \ $i \in \{1,\cdots,r\}$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bf Claim.}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A = \sum_{i=1}^r \sigma_i\, \U_i\, \V_i^T . \]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(\ \sigma_i = \sigma_i(A)\ )$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ingular Value Decomposition (SVD)}}&#10;&#10;&#10;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bf Proof:}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B = \sum_{i=1}^r \sigma_i\, \U_i\, \V_i^T .\]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Along the way, we introduce {\bf Singular Value Decomposition (SVD)} which&#10;has many applications (e.g. matrix inverse, linear least squares, PCA).&#10;\end{document}"/>
  <p:tag name="IGUANATEXSIZE" val="1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Let 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We show that for any vector $\V$, $A\V = B\V$. 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This implies $A = B$. 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Why?}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Note that $\U_i\V_i^T$ is\\ a rank $1$ matrix.}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What is the length of $\U_i$?&#10;}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$1$&#10;}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By definition these vectors are unit length and pairwise orthogonal.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We'll soon prove that they're pairwise orthogonal.&#10;}&#10;\end{document}"/>
  <p:tag name="IGUANATEXSIZE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B\V = B\mathbf{w} + \sum_{j=1}^r \lambda_j (B\V_j)&#10;\]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imensionality Reduction}}&#10;&#10;&#10;&#10;&#10;\end{document}"/>
  <p:tag name="IGUANATEXSIZE" val="2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bf Observation 1.} For any right singular vector  $\V_j$, $A\V_j = B\V_j$.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B \V_j = \sum_{i=1}^r \sigma_i \U_i \V_i^T \V_j \]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= \sigma_j \U_j\]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= A \V_j\]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= \mathbf{0} + \sum_{j=1}^r \lambda_j (A\V_j)&#10;\]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= A (\sum_{j=1}^r \lambda_j \V_j)&#10;\]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= A \V&#10;\]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Now,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ingular Value Decomposition (SVD)}}&#10;&#10;&#10;&#10;&#10;\end{document}"/>
  <p:tag name="IGUANATEXSIZE" val="2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B = \sum_{i=1}^r \sigma_i\, \U_i\, \V_i^T .\]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Suppose that we have $n$ data points $\A_1, \cdots, \A_n$&#10;$\in \R^d$.&#10;&#10;&#10;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We need to show that for any vector $\V$, $A\V = B\V$. 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he {\em left singular vectors} are defined as: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U_i = \frac{1}{\sigma_i(A)} A\V_i$, \ \ $i \in \{1,\cdots,r\}$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bf Proof} (contd.):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&#10;= A (\mathbf{w} + \sum_{j=1}^r \lambda_j \V_j)&#10;\]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Note: $A\mathbf{w} = 0$ since $A$&#10;has only $r$ singular vectors.&#10;}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bf Observation 2.}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Any vector $\V$ can be written as 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\V = \mathbf{w} + \sum_{j=1}^r {\lambda_j} \V_j \]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where $\lambda_i \in \R$ and $\mathbf{w}\perp \V_1, \cdots, \V_r$.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We can store this data in an $n \times d$ matrix $A = $&#10;&#10;&#10;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[ A = \sum_{i=1}^r \sigma_i\, \U_i\, \V_i^T  \]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VD}}&#10;&#10;&#10;&#10;&#10;\end{document}"/>
  <p:tag name="IGUANATEXSIZE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written in matrix form is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\[ A = U S V^T \]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where, 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$U = $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$V = $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S = $&#10;&#10;&#10;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Pictorially,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r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.$&#10;&#10;&#10;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V^T$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r$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=$&#10;\end{document}"/>
  <p:tag name="IGUANATEXSIZE" val="2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r \times r$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S$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U$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A$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r \times d$&#10;\end{document}"/>
  <p:tag name="IGUANATEXSIZE" val="2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sigma_1$&#10;&#10;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{\em Examples:}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cdots$&#10;&#10;&#10;&#10;&#10;\end{document}"/>
  <p:tag name="IGUANATEXSIZE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sigma_r$&#10;&#10;&#10;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V_1$&#10;&#10;&#10;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U}{\mathbf{u}}&#10;\newcommand{\R}{\mathbb{R}}&#10;\begin{document}&#10;$\cdots$&#10;&#10;&#10;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\V_r$&#10;&#10;&#10;&#10;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U}{\mathbf{u}}&#10;\newcommand{\R}{\mathbb{R}}&#10;\begin{document}&#10;$\U_1$&#10;&#10;&#10;&#10;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U}{\mathbf{u}}&#10;\newcommand{\R}{\mathbb{R}}&#10;\begin{document}&#10;$\cdots$&#10;&#10;&#10;&#10;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U}{\mathbf{u}}&#10;\newcommand{\R}{\mathbb{R}}&#10;\begin{document}&#10;$\U_r$&#10;&#10;&#10;&#10;&#10;\end{document}"/>
  <p:tag name="IGUANATEXSIZE" val="2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bf Claim.}&#10;\end{document}"/>
  <p:tag name="IGUANATEXSIZE" val="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em The left singular vectors are pairwise orthogonal.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Number of occurences of $n$ different events in $d$ different cities.&#10;\end{document}"/>
  <p:tag name="IGUANATEXSIZE" val="1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$A$ : $n \times d$ matrix.&#10;&#10;&#10;&#10;&#10;\end{document}"/>
  <p:tag name="IGUANATEXSIZE" val="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V_1, \cdots, \V_r$ : right singular vectors of $A$&#10;&#10;&#10;&#10;\end{document}"/>
  <p:tag name="IGUANATEXSIZE" val="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U}{\mathbf{u}}&#10;&#10;\begin{document}&#10;$\U_1, \cdots, \U_r$ : left singular vectors of $A$&#10;&#10;&#10;&#10;\end{document}"/>
  <p:tag name="IGUANATEXSIZE" val="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Suppose that $\U_i \cdot \U_j \neq 0$ and $i &lt; j$.&#10;\end{document}"/>
  <p:tag name="IGUANATEXSIZE" val="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w.l.o.g. $\U_i \cdot \U_j = \delta &gt; 0$&#10;\end{document}"/>
  <p:tag name="IGUANATEXSIZE" val="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Why?}&#10;\end{document}"/>
  <p:tag name="IGUANATEXSIZE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If not, negate one of the vectors.}&#10;\end{document}"/>
  <p:tag name="IGUANATEXSIZE" val="1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Let $\V' = \frac{\V_i + \epsilon \V_j}{\sqrt{1+\epsilon^2}}$ where $\epsilon &gt; 0$ is sufficiently small.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Also, $\V' \perp \V_1,\cdots, \V_{i-1}$.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Why?}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Prices of $n$ different commodities on $d$ different days. &#10;\end{document}"/>
  <p:tag name="IGUANATEXSIZE" val="1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Since both $\V_i$ and $\V_j$ &#10;are $\perp$ to $\V_1,\cdots,\V_{i-1}$.}&#10;\end{document}"/>
  <p:tag name="IGUANATEXSIZE" val="1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We will show that $|A\V'| &gt; |A\V_i|$ and obtain a contradiction.&#10;\end{document}"/>
  <p:tag name="IGUANATEXSIZE" val="2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|A\V'| \geq \U_i^T A\V'$ &#10;\end{document}"/>
  <p:tag name="IGUANATEXSIZE" val="2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 = \U_i^T\left( &#10;\frac{\sigma_i \U_i + \epsilon\,\sigma_j \U_j}{\sqrt{1+\epsilon^2}}&#10;\right)$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Note: $|\V'|=1.$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red}{\em Why?}&#10;\end{document}"/>
  <p:tag name="IGUANATEXSIZE" val="1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=&#10;\frac{\sigma_i + \epsilon\delta\sigma_j}{\sqrt{1+\epsilon^2}}&#10;$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=&#10;\sigma_i \frac{1 + \alpha \epsilon}{\sqrt{1+\epsilon^2}}, &#10;$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alpha = \frac{\delta \sigma_j}{\sigma_i} &lt; 1$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Now, $\frac{1+\alpha \epsilon}{\sqrt{1+\epsilon^2}} &gt; 1$ if we pick $\epsilon &lt; 2\alpha/ (1-\alpha^2)$.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Pictures of a person from $n$ different angles, each picture having $d$ pixels.&#10;\end{document}"/>
  <p:tag name="IGUANATEXSIZE" val="1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SVD}}&#10;&#10;&#10;&#10;&#10;\end{document}"/>
  <p:tag name="IGUANATEXSIZE" val="2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white}{\em $\U_i = \frac{1}{\sigma_i}A\V_i$}&#10;\end{document}"/>
  <p:tag name="IGUANATEXSIZE" val="1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white}{\em&#10;$$\V_i = \arg \max_{\substack{|\V|=1\\ \V\perp\V_1,\cdots,\V_{i-1}}}&#10;|A\V|$$&#10;}&#10;\end{document}"/>
  <p:tag name="IGUANATEXSIZE" val="1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white}{\em&#10;$\sigma_i = |A\V_i|$&#10;}&#10;\end{document}"/>
  <p:tag name="IGUANATEXSIZE" val="1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\textcolor{white}{\em&#10;Recall:&#10;}&#10;\end{document}"/>
  <p:tag name="IGUANATEXSIZE" val="1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Full SVD}}&#10;&#10;&#10;&#10;&#10;\end{document}"/>
  <p:tag name="IGUANATEXSIZE" val="2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r$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V^T$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r$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=$&#10;\end{document}"/>
  <p:tag name="IGUANATEXSIZE" val="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definecolor{armygreen}{rgb}{0.29, 0.33, 0.13}&#10;\textcolor{armygreen}{\textsc{Saurabh Ray}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We will use linear algebra tools to reduce the dimensionality of the data,\\&#10;while minimizing loss of information.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=$&#10;\end{document}"/>
  <p:tag name="IGUANATEXSIZE" val="2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Reduced SVD&#10;}&#10;\end{document}"/>
  <p:tag name="IGUANATEXSIZE" val="1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Full SVD&#10;}&#10;\end{document}"/>
  <p:tag name="IGUANATEXSIZE" val="1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r \times r$&#10;\end{document}"/>
  <p:tag name="IGUANATEXSIZE" val="2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S$&#10;\end{document}"/>
  <p:tag name="IGUANATEXSIZE" val="2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S$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U_1,\cdots, \U_r,$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U_{r+1},\cdots, \U_n$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em orthonormal basis for $\mathbb{R}^n$}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Our analysis will treat all dimensions equally and so it is&#10;important that&#10;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1,\cdots, \V_r,$&#10;\end{document}"/>
  <p:tag name="IGUANATEXSIZE" val="2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{r+1},\cdots, \V_d$&#10;\end{document}"/>
  <p:tag name="IGUANATEXSIZE" val="2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{\em orthonormal basis for $\mathbb{R}^d$}&#10;\end{document}"/>
  <p:tag name="IGUANATEXSIZE" val="2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\em zeros&#10;&#10;&#10;&#10;&#10;\end{document}"/>
  <p:tag name="IGUANATEXSIZE" val="1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U}{\mathbf{u}}&#10;\newcommand{\V}{\mathbf{v}}&#10;\newcommand{\R}{\mathbb{R}}&#10;\begin{document}\noindent&#10;\textcolor{blue}{\em &#10;additional vectors&#10;}&#10;\end{document}"/>
  <p:tag name="IGUANATEXSIZE" val="1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\em non-zero singular values&#10;&#10;&#10;&#10;&#10;\end{document}"/>
  <p:tag name="IGUANATEXSIZE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r$&#10;&#10;&#10;&#10;&#10;\end{document}"/>
  <p:tag name="IGUANATEXSIZE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r$&#10;&#10;&#10;&#10;&#10;\end{document}"/>
  <p:tag name="IGUANATEXSIZE" val="1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newcommand{\R}{\mathbb{R}}&#10;\begin{document}&#10;$r$&#10;&#10;&#10;&#10;&#10;\end{document}"/>
  <p:tag name="IGUANATEXSIZE" val="1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V^T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all dimensions have the same {\em scale}.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d \times d$&#10;\end{document}"/>
  <p:tag name="IGUANATEXSIZE" val="2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U$&#10;\end{document}"/>
  <p:tag name="IGUANATEXSIZE" val="2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n$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U$&#10;\end{document}"/>
  <p:tag name="IGUANATEXSIZE" val="2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A$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A$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n \times d$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input{C:/Users/sr194/Dropbox/WORK/MORE/Latex/iguanaTexMacros.tex}&#10;&#10;\begin{document}&#10;$r \times d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Incidence matrix of $d$ gene patterns in $n$ people.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Activity of $m$ neurons over $d$ units of time.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1$&#10;&#10;&#10;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cdots$&#10;&#10;&#10;&#10;&#10;\end{document}"/>
  <p:tag name="IGUANATEXSIZE" val="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n$&#10;&#10;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Dimensionality Reduction}}&#10;&#10;&#10;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Applications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Mandatory Reading}\\ &#10; 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\begin{itemize}&#10;\item Visualization of high dimensional data in low dimensions.&#10;\end{itemize}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\begin{itemize}&#10;\item Removing redundant information and noise from the data.&#10;\end{itemize}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\begin{itemize}&#10;\item Faster algorithms after dimensionality reduction.&#10;\end{itemize}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 Also several applications in Computer Graphics and Computer Vision.}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Subspace}}&#10;&#10;&#10;&#10;&#10;\end{document}"/>
  <p:tag name="IGUANATEXSIZE" val="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Suppose that we have $n$ data points $\A_1, \cdots, \A_n$&#10;$\in \R^d$.&#10;&#10;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Let $A =$&#10;&#10;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.$&#10;&#10;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A$ is an $n \times d$ matrix.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Suppose that for all $k &lt; d$, we want to compute best fitting\\ $k$-dimensional&#10;subspace for our data points.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Chapter $11$ of [MMDS]. 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 Note that we want the best fit &#10;\underline{subspace},\\&#10;not the best fit hyperplane}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How do we determine ``best&quot; fit?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Minimize sum of squares of\\ perpendicular distances.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1$&#10;&#10;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cdots$&#10;&#10;&#10;&#10;&#10;\end{document}"/>
  <p:tag name="IGUANATEXSIZE" val="2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$\A_n$&#10;&#10;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Subspace}}&#10;&#10;&#10;&#10;&#10;\end{document}"/>
  <p:tag name="IGUANATEXSIZE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How do we find the best fit $1$-dimensional subspace?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A $1$-dimensional subspace is just an line through the origin. 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Can be defined using a unit vector $\V$ along the line.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\noindent&#10;{\bf Reminder.} Quiz 2 on Thursday 29th March. \\ &#10; 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How do we determine the perpendicular\\&#10;distance $h_i$ between the data point $\A_i$ and\\&#10;the $1$-dimensional subspace defined by $\V$?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A_i$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V$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h_i^2 + (\A_i \cdot \V)^2 = $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hat is the length of the projection of $\A_i$\\ on the subspace?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A_i \cdot \V$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| \A_i |^2$&#10;\end{document}"/>
  <p:tag name="IGUANATEXSIZE" val="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implies h_i^2 = | \A_i |^2 - (\A_i \cdot \V)^2$&#10;\end{document}"/>
  <p:tag name="IGUANATEXSIZE" val="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Instead of minimizing the sum of squares of the vertical distances,&#10;we can\\ maximize the sum of squares of the projection lengths&#10;i.e. $\sum_{i=1}^n (\A_i \cdot \V)^2$.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bf Observation:}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&#10;Principal Component Analysis (PCA)&#10;}}&#10;&#10;&#10;&#10;&#10;\end{document}"/>
  <p:tag name="IGUANATEXSIZE" val="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$h_i$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\[&#10;\V_1 = \arg \max_{|\V|=1}\ \ | A\V |&#10;\]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Subspace}}&#10;&#10;&#10;&#10;&#10;\end{document}"/>
  <p:tag name="IGUANATEXSIZE" val="2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\[&#10;\sum_{i=1}^n (\A_i \cdot \V)^2 = | A\V |^2 .&#10;\]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Note that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&#10;So, the best fit subspace is defined by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V_1$ is called the {\bf\em first singular vector} of $A$. 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e will discuss how to compute $\V_1$ later.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How do we find the best fit two dimensional subspace?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&#10;How many vectors do we need to define a two dimensional subspace?&#10;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Find a direction in which there is maximum&#10;variation in the data.&#10;\end{document}"/>
  <p:tag name="IGUANATEXSIZE" val="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\em We need two vectors to define a $2$-dimensional subspace. 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\em We will assume w.l.o.g. that these vectors are unit length and orthogonal.&#10;\end{document}"/>
  <p:tag name="IGUANATEXSIZE" val="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sigma_1(A) = | A\V_1 |$ is called the {\em first singular value}&#10;of $A$.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\noindent&#10;{\bf Greedy Approach.} Find the best fit $2$-dimensional subspace\\&#10;containing the vector $\V_1$.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{\bf Goal.} Find a unit vector $\V_2 \perp \V_1$ s.t. the subspace $S$&#10;spanned by $\V_1$ and\\ $\V_2$ maximizes the sum of squares of the &#10;lengths of projections of the vectors\\ $\A_1,\cdots, \A_n$  on $S$.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What is the squared length of the\\ projection of $\A_i$ on the subspace $S$?&#10;&#10;&#10;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$(\A_i \cdot \V_1)^2 + (\A_i \cdot \V_2)^2$&#10;&#10;&#10;&#10;&#10;\end{document}"/>
  <p:tag name="IGUANATEXSIZE" val="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How should we choose $\V_2$?&#10;&#10;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newcommand{\V}{\mathbf{v}}&#10;&#10;\begin{document}&#10;\[ \V_2 = \arg \max_{\substack{\V \perp \V_1\\ |\V|=1}} |Av| \]&#10;&#10;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V_2$ is called the {\em second singular vector} of $A$.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Given the first direction, find an orthogonal direction with maximum variation.&#10;\end{document}"/>
  <p:tag name="IGUANATEXSIZE" val="1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sigma_2(A) = |A \V_2|$ is called the {\em second singular value} of $A$. 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Subspace}}&#10;&#10;&#10;&#10;&#10;\end{document}"/>
  <p:tag name="IGUANATEXSIZE" val="2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blue}{\em Exercise: why does it work?}&#10;\end{document}"/>
  <p:tag name="IGUANATEXSIZE" val="1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1$&#10;\end{document}"/>
  <p:tag name="IGUANATEXSIZE" val="1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V_2$&#10;\end{document}"/>
  <p:tag name="IGUANATEXSIZE" val="1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U}{\mathbf{u}}&#10;\newcommand{\R}{\mathbb{R}}&#10;\begin{document}\noindent&#10;$\A_i$&#10;\end{document}"/>
  <p:tag name="IGUANATEXSIZE" val="1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hird singular vector of $A$: 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[\V_3 = \arg \max_{\substack{\V \perp \V_1, \V_2\\|\V|=1}}&#10;| A\V | &#10; \]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Third singular value of $A$: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$\sigma_3(A) = |A\V_3|$.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em And so on ...&#10;\end{document}"/>
  <p:tag name="IGUANATEXSIZE" val="1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hen do we stop?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When the next singular value is $0$.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\textcolor[rgb]{0.3,0.2,0.6}{\textsc{Best Fit Subspace}}&#10;&#10;&#10;&#10;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Let $\V_1, \cdots, \V_r$ be the vectors computed by this process.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So, $\sigma_1(A), \cdots, \sigma_r(A)$ are positive and 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&#10;\[&#10;\max_{ &#10;\substack{\V \perp \V_1, \cdots, \V_r \\ |\V|=1}&#10;} |A\V| = 0.&#10;\]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begin{document}\noindent&#10;Note that $r \leq min(d,n)$. 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V}{\mathbf{v}}&#10;\newcommand{\R}{\mathbb{R}}&#10;\begin{document}\noindent\em&#10;\textcolor{red}{Why?}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V}{\mathbf{v}}&#10;\begin{document}\noindent&#10;{\bf Claim.} For any $k \in \{1, \cdots, r\}$, the subspace $S_k$ spanned &#10;by $\V_1, \cdots,  \V_k$\\ is the best fit $k$-dimensional subspace.&#10;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newcommand{\A}{\mathbf{a}}&#10;\newcommand{\R}{\mathbb{R}}&#10;\begin{document}\noindent&#10;\textcolor{red}{\em What about $k&gt;r$?}&#10;\end{document}"/>
  <p:tag name="IGUANATEXSIZE" val="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54116</TotalTime>
  <Words>48</Words>
  <Application>Microsoft Office PowerPoint</Application>
  <PresentationFormat>On-screen Show (4:3)</PresentationFormat>
  <Paragraphs>5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1263</cp:revision>
  <dcterms:created xsi:type="dcterms:W3CDTF">2014-01-26T12:33:15Z</dcterms:created>
  <dcterms:modified xsi:type="dcterms:W3CDTF">2018-03-27T13:45:38Z</dcterms:modified>
</cp:coreProperties>
</file>